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E368-FA39-48B0-9DCA-51B5E35E7792}" type="datetimeFigureOut">
              <a:rPr lang="fr-FR" smtClean="0"/>
              <a:pPr/>
              <a:t>04/08/2020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81FE-A285-46CC-BB6B-C193D588B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vainqu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376264" cy="1211151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4" y="4869160"/>
          <a:ext cx="792088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440160"/>
                <a:gridCol w="1368152"/>
                <a:gridCol w="15841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Prix </a:t>
                      </a:r>
                      <a:r>
                        <a:rPr lang="fr-FR" baseline="0" dirty="0" smtClean="0"/>
                        <a:t> proposé aux adhérents</a:t>
                      </a:r>
                      <a:endParaRPr lang="fr-FR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Polo seul</a:t>
                      </a:r>
                      <a:endParaRPr lang="fr-FR" dirty="0"/>
                    </a:p>
                  </a:txBody>
                  <a:tcP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Gilet seul</a:t>
                      </a:r>
                      <a:endParaRPr lang="fr-FR" dirty="0"/>
                    </a:p>
                  </a:txBody>
                  <a:tcP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Ensemble </a:t>
                      </a:r>
                    </a:p>
                    <a:p>
                      <a:pPr algn="ctr"/>
                      <a:r>
                        <a:rPr lang="fr-FR" dirty="0" smtClean="0"/>
                        <a:t>polo + gilet</a:t>
                      </a:r>
                      <a:endParaRPr lang="fr-FR" dirty="0"/>
                    </a:p>
                  </a:txBody>
                  <a:tcPr>
                    <a:solidFill>
                      <a:srgbClr val="3399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Tenue</a:t>
                      </a:r>
                      <a:r>
                        <a:rPr lang="fr-FR" baseline="0" dirty="0" smtClean="0"/>
                        <a:t> Homme / femme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10 €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r>
                        <a:rPr lang="fr-FR" baseline="0" dirty="0" smtClean="0"/>
                        <a:t> €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20 €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3568" y="2348880"/>
            <a:ext cx="77471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dirty="0" smtClean="0"/>
              <a:t> Repérer votre taille pour chaque tenue dans le fichier PPT</a:t>
            </a:r>
          </a:p>
          <a:p>
            <a:pPr>
              <a:buFont typeface="Wingdings" pitchFamily="2" charset="2"/>
              <a:buChar char="q"/>
            </a:pPr>
            <a:endParaRPr lang="fr-FR" sz="2000" dirty="0" smtClean="0"/>
          </a:p>
          <a:p>
            <a:pPr>
              <a:buFont typeface="Wingdings" pitchFamily="2" charset="2"/>
              <a:buChar char="q"/>
            </a:pPr>
            <a:r>
              <a:rPr lang="fr-FR" sz="2000" dirty="0" smtClean="0"/>
              <a:t> Répondez à l’enquête sur notre site avant le 29 août dernier délai</a:t>
            </a:r>
          </a:p>
          <a:p>
            <a:pPr>
              <a:buFont typeface="Wingdings" pitchFamily="2" charset="2"/>
              <a:buChar char="q"/>
            </a:pPr>
            <a:endParaRPr lang="fr-FR" sz="2000" dirty="0" smtClean="0"/>
          </a:p>
          <a:p>
            <a:pPr>
              <a:buFont typeface="Wingdings" pitchFamily="2" charset="2"/>
              <a:buChar char="q"/>
            </a:pPr>
            <a:r>
              <a:rPr lang="fr-FR" sz="2000" dirty="0" smtClean="0"/>
              <a:t> Commande prévue début septembre / livraison visée le 25 septembre</a:t>
            </a:r>
          </a:p>
          <a:p>
            <a:pPr>
              <a:buFont typeface="Wingdings" pitchFamily="2" charset="2"/>
              <a:buChar char="q"/>
            </a:pPr>
            <a:endParaRPr lang="fr-FR" sz="2000" dirty="0"/>
          </a:p>
        </p:txBody>
      </p:sp>
      <p:sp>
        <p:nvSpPr>
          <p:cNvPr id="7" name="Titre 4"/>
          <p:cNvSpPr txBox="1">
            <a:spLocks/>
          </p:cNvSpPr>
          <p:nvPr/>
        </p:nvSpPr>
        <p:spPr>
          <a:xfrm>
            <a:off x="3779912" y="404664"/>
            <a:ext cx="48965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Tenue golf 2020</a:t>
            </a:r>
            <a:endParaRPr kumimoji="0" lang="fr-FR" sz="5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vainqu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376264" cy="121115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4067944" y="332656"/>
            <a:ext cx="4896544" cy="136815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Tenue Homme </a:t>
            </a:r>
            <a:br>
              <a:rPr lang="fr-FR" sz="3200" dirty="0" smtClean="0"/>
            </a:br>
            <a:r>
              <a:rPr lang="fr-FR" sz="3200" b="1" u="sng" dirty="0" smtClean="0">
                <a:solidFill>
                  <a:srgbClr val="006600"/>
                </a:solidFill>
              </a:rPr>
              <a:t>Polo modèle PA 489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  <p:pic>
        <p:nvPicPr>
          <p:cNvPr id="8" name="Image 7" descr="PA 4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064722"/>
            <a:ext cx="3096344" cy="3452510"/>
          </a:xfrm>
          <a:prstGeom prst="rect">
            <a:avLst/>
          </a:prstGeom>
        </p:spPr>
      </p:pic>
      <p:pic>
        <p:nvPicPr>
          <p:cNvPr id="11" name="Image 10" descr="Schéma taille PA 4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700808"/>
            <a:ext cx="3168352" cy="2736304"/>
          </a:xfrm>
          <a:prstGeom prst="rect">
            <a:avLst/>
          </a:prstGeom>
        </p:spPr>
      </p:pic>
      <p:pic>
        <p:nvPicPr>
          <p:cNvPr id="10" name="Image 9" descr="Grille taille PA 48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4941168"/>
            <a:ext cx="5980995" cy="144016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08304" y="3789040"/>
            <a:ext cx="108012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732240" y="4221088"/>
            <a:ext cx="584448" cy="368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vainqu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376264" cy="121115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4067944" y="332656"/>
            <a:ext cx="4896544" cy="136815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Tenue Femme</a:t>
            </a:r>
            <a:br>
              <a:rPr lang="fr-FR" sz="3200" dirty="0" smtClean="0"/>
            </a:br>
            <a:r>
              <a:rPr lang="fr-FR" sz="3200" b="1" u="sng" dirty="0" smtClean="0">
                <a:solidFill>
                  <a:srgbClr val="006600"/>
                </a:solidFill>
              </a:rPr>
              <a:t>Polo modèle PA 490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  <p:pic>
        <p:nvPicPr>
          <p:cNvPr id="7" name="Image 6" descr="PA 4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276872"/>
            <a:ext cx="3024336" cy="3283404"/>
          </a:xfrm>
          <a:prstGeom prst="rect">
            <a:avLst/>
          </a:prstGeom>
        </p:spPr>
      </p:pic>
      <p:pic>
        <p:nvPicPr>
          <p:cNvPr id="9" name="Image 8" descr="Schéma taille PA 49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484784"/>
            <a:ext cx="2828925" cy="2867025"/>
          </a:xfrm>
          <a:prstGeom prst="rect">
            <a:avLst/>
          </a:prstGeom>
        </p:spPr>
      </p:pic>
      <p:pic>
        <p:nvPicPr>
          <p:cNvPr id="12" name="Image 11" descr="Grille taille PA 4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581128"/>
            <a:ext cx="5405412" cy="15852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80312" y="2996952"/>
            <a:ext cx="1080120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vainqu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376264" cy="121115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3491880" y="332656"/>
            <a:ext cx="5472608" cy="136815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Tenue Homme </a:t>
            </a:r>
            <a:br>
              <a:rPr lang="fr-FR" sz="3200" dirty="0" smtClean="0"/>
            </a:br>
            <a:r>
              <a:rPr lang="fr-FR" sz="3200" b="1" u="sng" dirty="0" smtClean="0">
                <a:solidFill>
                  <a:srgbClr val="006600"/>
                </a:solidFill>
              </a:rPr>
              <a:t>Gilet sans manche modèle PA 235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  <p:pic>
        <p:nvPicPr>
          <p:cNvPr id="8" name="Image 7" descr="Schéma taille PA 2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484784"/>
            <a:ext cx="2313037" cy="2752008"/>
          </a:xfrm>
          <a:prstGeom prst="rect">
            <a:avLst/>
          </a:prstGeom>
        </p:spPr>
      </p:pic>
      <p:pic>
        <p:nvPicPr>
          <p:cNvPr id="10" name="Image 9" descr="Grille taille PA 2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87427" y="4581128"/>
            <a:ext cx="5956573" cy="1099913"/>
          </a:xfrm>
          <a:prstGeom prst="rect">
            <a:avLst/>
          </a:prstGeom>
        </p:spPr>
      </p:pic>
      <p:pic>
        <p:nvPicPr>
          <p:cNvPr id="11" name="Image 10" descr="PA 2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700808"/>
            <a:ext cx="3089523" cy="496095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80312" y="2924944"/>
            <a:ext cx="720080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vainqu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376264" cy="121115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3491880" y="332656"/>
            <a:ext cx="5472608" cy="136815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Tenue Femme </a:t>
            </a:r>
            <a:br>
              <a:rPr lang="fr-FR" sz="3200" dirty="0" smtClean="0"/>
            </a:br>
            <a:r>
              <a:rPr lang="fr-FR" sz="3200" b="1" u="sng" dirty="0" smtClean="0">
                <a:solidFill>
                  <a:srgbClr val="006600"/>
                </a:solidFill>
              </a:rPr>
              <a:t>Gilet sans manche modèle OSLO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  <p:pic>
        <p:nvPicPr>
          <p:cNvPr id="9" name="Image 8" descr="OS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988839"/>
            <a:ext cx="2880320" cy="4098606"/>
          </a:xfrm>
          <a:prstGeom prst="rect">
            <a:avLst/>
          </a:prstGeom>
        </p:spPr>
      </p:pic>
      <p:pic>
        <p:nvPicPr>
          <p:cNvPr id="16" name="Image 15" descr="Schéma taille os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1412776"/>
            <a:ext cx="2160240" cy="2908015"/>
          </a:xfrm>
          <a:prstGeom prst="rect">
            <a:avLst/>
          </a:prstGeom>
        </p:spPr>
      </p:pic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923928" y="4365104"/>
          <a:ext cx="46805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71636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Taille</a:t>
                      </a:r>
                      <a:endParaRPr lang="fr-FR" sz="1600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Largeur (A)</a:t>
                      </a:r>
                      <a:endParaRPr lang="fr-FR" sz="1600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Hauteur (B)</a:t>
                      </a:r>
                      <a:endParaRPr lang="fr-FR" sz="1600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49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59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51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61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53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63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XL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56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64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XXL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59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smtClean="0"/>
                        <a:t>65 </a:t>
                      </a:r>
                      <a:r>
                        <a:rPr lang="fr-FR" sz="1600" b="0" dirty="0" smtClean="0"/>
                        <a:t>cm</a:t>
                      </a:r>
                      <a:endParaRPr lang="fr-FR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102</Words>
  <Application>Microsoft Office PowerPoint</Application>
  <PresentationFormat>Affichage à l'écran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Tenue Homme  Polo modèle PA 489 </vt:lpstr>
      <vt:lpstr>Tenue Femme Polo modèle PA 490 </vt:lpstr>
      <vt:lpstr>Tenue Homme  Gilet sans manche modèle PA 235 </vt:lpstr>
      <vt:lpstr>Tenue Femme  Gilet sans manche modèle OSLO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annuel 2020   Samedi 26 septembre 2020 Dossier de préparation</dc:title>
  <dc:creator>Monique</dc:creator>
  <cp:lastModifiedBy>Monique</cp:lastModifiedBy>
  <cp:revision>143</cp:revision>
  <dcterms:created xsi:type="dcterms:W3CDTF">2020-05-27T16:31:48Z</dcterms:created>
  <dcterms:modified xsi:type="dcterms:W3CDTF">2020-08-04T09:52:17Z</dcterms:modified>
</cp:coreProperties>
</file>