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69CB36F-BBCF-4B09-A737-039AD09A778C}"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69CB36F-BBCF-4B09-A737-039AD09A778C}"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69CB36F-BBCF-4B09-A737-039AD09A778C}" type="slidenum">
              <a:rPr lang="fr-FR" smtClean="0"/>
              <a:pPr/>
              <a:t>‹N°›</a:t>
            </a:fld>
            <a:endParaRPr lang="fr-FR"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69CB36F-BBCF-4B09-A737-039AD09A778C}" type="slidenum">
              <a:rPr lang="fr-FR" smtClean="0"/>
              <a:pPr/>
              <a:t>‹N°›</a:t>
            </a:fld>
            <a:endParaRPr lang="fr-FR" dirty="0"/>
          </a:p>
        </p:txBody>
      </p:sp>
      <p:sp>
        <p:nvSpPr>
          <p:cNvPr id="7" name="Title 6"/>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469CB36F-BBCF-4B09-A737-039AD09A778C}"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69CB36F-BBCF-4B09-A737-039AD09A778C}" type="slidenum">
              <a:rPr lang="fr-FR" smtClean="0"/>
              <a:pPr/>
              <a:t>‹N°›</a:t>
            </a:fld>
            <a:endParaRPr lang="fr-FR" dirty="0"/>
          </a:p>
        </p:txBody>
      </p:sp>
      <p:sp>
        <p:nvSpPr>
          <p:cNvPr id="9" name="Content Placeholder 8"/>
          <p:cNvSpPr>
            <a:spLocks noGrp="1"/>
          </p:cNvSpPr>
          <p:nvPr>
            <p:ph sz="quarter" idx="13"/>
          </p:nvPr>
        </p:nvSpPr>
        <p:spPr>
          <a:xfrm>
            <a:off x="676655"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469CB36F-BBCF-4B09-A737-039AD09A778C}"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469CB36F-BBCF-4B09-A737-039AD09A778C}"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469CB36F-BBCF-4B09-A737-039AD09A778C}"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69CB36F-BBCF-4B09-A737-039AD09A778C}" type="slidenum">
              <a:rPr lang="fr-FR" smtClean="0"/>
              <a:pPr/>
              <a:t>‹N°›</a:t>
            </a:fld>
            <a:endParaRPr lang="fr-FR"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C9166612-014E-4502-B9B8-0FDBDAE47F38}" type="datetimeFigureOut">
              <a:rPr lang="fr-FR" smtClean="0"/>
              <a:pPr/>
              <a:t>18/10/2018</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469CB36F-BBCF-4B09-A737-039AD09A778C}" type="slidenum">
              <a:rPr lang="fr-FR" smtClean="0"/>
              <a:pPr/>
              <a:t>‹N°›</a:t>
            </a:fld>
            <a:endParaRPr lang="fr-FR"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C9166612-014E-4502-B9B8-0FDBDAE47F38}" type="datetimeFigureOut">
              <a:rPr lang="fr-FR" smtClean="0"/>
              <a:pPr/>
              <a:t>18/10/2018</a:t>
            </a:fld>
            <a:endParaRPr lang="fr-FR"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FR"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69CB36F-BBCF-4B09-A737-039AD09A778C}" type="slidenum">
              <a:rPr lang="fr-FR" smtClean="0"/>
              <a:pPr/>
              <a:t>‹N°›</a:t>
            </a:fld>
            <a:endParaRPr lang="fr-FR"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6000" b="1" dirty="0">
                <a:solidFill>
                  <a:schemeClr val="tx1"/>
                </a:solidFill>
              </a:rPr>
              <a:t>HYDRATATION ET GOLF</a:t>
            </a:r>
          </a:p>
        </p:txBody>
      </p:sp>
      <p:sp>
        <p:nvSpPr>
          <p:cNvPr id="3" name="Sous-titre 2"/>
          <p:cNvSpPr>
            <a:spLocks noGrp="1"/>
          </p:cNvSpPr>
          <p:nvPr>
            <p:ph type="subTitle" idx="1"/>
          </p:nvPr>
        </p:nvSpPr>
        <p:spPr/>
        <p:txBody>
          <a:bodyPr>
            <a:normAutofit/>
          </a:bodyPr>
          <a:lstStyle/>
          <a:p>
            <a:r>
              <a:rPr lang="fr-FR" sz="2800" b="1" dirty="0"/>
              <a:t>Docteur VIVES Olivier médecin de la ligue de golf Nouvelle Aquitaine</a:t>
            </a:r>
          </a:p>
        </p:txBody>
      </p:sp>
    </p:spTree>
    <p:extLst>
      <p:ext uri="{BB962C8B-B14F-4D97-AF65-F5344CB8AC3E}">
        <p14:creationId xmlns:p14="http://schemas.microsoft.com/office/powerpoint/2010/main" xmlns="" val="2983347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L’eau représente 60 à 70% du poids de notre corps</a:t>
            </a:r>
          </a:p>
          <a:p>
            <a:r>
              <a:rPr lang="fr-FR" dirty="0"/>
              <a:t>Les besoins du corps  sont de 35g d’eau/kilo ce qui correspond à 2,5 à 3 l/ jour.</a:t>
            </a:r>
          </a:p>
          <a:p>
            <a:r>
              <a:rPr lang="fr-FR" dirty="0"/>
              <a:t>Une perte du 1% de poids en eau entraine une augmentation de 4 à 5 pulsations cardiaques par minute</a:t>
            </a:r>
          </a:p>
          <a:p>
            <a:r>
              <a:rPr lang="fr-FR" dirty="0"/>
              <a:t>Une perte de 2% de poids en eau entraine une diminution de l’ordre de 20% de nos performances physiques.</a:t>
            </a:r>
          </a:p>
        </p:txBody>
      </p:sp>
      <p:sp>
        <p:nvSpPr>
          <p:cNvPr id="3" name="Titre 2"/>
          <p:cNvSpPr>
            <a:spLocks noGrp="1"/>
          </p:cNvSpPr>
          <p:nvPr>
            <p:ph type="title"/>
          </p:nvPr>
        </p:nvSpPr>
        <p:spPr/>
        <p:txBody>
          <a:bodyPr/>
          <a:lstStyle/>
          <a:p>
            <a:r>
              <a:rPr lang="fr-FR" dirty="0"/>
              <a:t>Quelques généralités</a:t>
            </a:r>
          </a:p>
        </p:txBody>
      </p:sp>
    </p:spTree>
    <p:extLst>
      <p:ext uri="{BB962C8B-B14F-4D97-AF65-F5344CB8AC3E}">
        <p14:creationId xmlns:p14="http://schemas.microsoft.com/office/powerpoint/2010/main" xmlns="" val="8787556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Une perte de 3% de poids en eau  entraine une diminution de la filtration rénale avec augmentation des concentrations sanguines des déchets ce qui entraine une importante sensation de soif avec la bouche sèche</a:t>
            </a:r>
          </a:p>
          <a:p>
            <a:r>
              <a:rPr lang="fr-FR" dirty="0"/>
              <a:t>Au delà de 3% il y a un risque de malaise voir </a:t>
            </a:r>
            <a:r>
              <a:rPr lang="fr-FR"/>
              <a:t>d’obstruction artérielle pouvant </a:t>
            </a:r>
            <a:r>
              <a:rPr lang="fr-FR" dirty="0"/>
              <a:t>aller jusqu’à l’arrêt cardio-respiratoire</a:t>
            </a:r>
          </a:p>
        </p:txBody>
      </p:sp>
      <p:sp>
        <p:nvSpPr>
          <p:cNvPr id="3" name="Titre 2"/>
          <p:cNvSpPr>
            <a:spLocks noGrp="1"/>
          </p:cNvSpPr>
          <p:nvPr>
            <p:ph type="title"/>
          </p:nvPr>
        </p:nvSpPr>
        <p:spPr/>
        <p:txBody>
          <a:bodyPr/>
          <a:lstStyle/>
          <a:p>
            <a:r>
              <a:rPr lang="fr-FR" dirty="0"/>
              <a:t>QUELQUES GENERALITES (2)</a:t>
            </a:r>
          </a:p>
        </p:txBody>
      </p:sp>
    </p:spTree>
    <p:extLst>
      <p:ext uri="{BB962C8B-B14F-4D97-AF65-F5344CB8AC3E}">
        <p14:creationId xmlns:p14="http://schemas.microsoft.com/office/powerpoint/2010/main" xmlns="" val="118651252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Urines de couleur foncée et de faible quantité</a:t>
            </a:r>
          </a:p>
          <a:p>
            <a:r>
              <a:rPr lang="fr-FR" dirty="0"/>
              <a:t>Soif</a:t>
            </a:r>
          </a:p>
          <a:p>
            <a:r>
              <a:rPr lang="fr-FR" dirty="0"/>
              <a:t>Etourdissement</a:t>
            </a:r>
          </a:p>
          <a:p>
            <a:r>
              <a:rPr lang="fr-FR" dirty="0"/>
              <a:t>Fatigue	</a:t>
            </a:r>
          </a:p>
          <a:p>
            <a:r>
              <a:rPr lang="fr-FR" dirty="0"/>
              <a:t>Nausée</a:t>
            </a:r>
          </a:p>
          <a:p>
            <a:r>
              <a:rPr lang="fr-FR" dirty="0"/>
              <a:t>Frissons</a:t>
            </a:r>
          </a:p>
          <a:p>
            <a:r>
              <a:rPr lang="fr-FR" dirty="0"/>
              <a:t>Maux de tête</a:t>
            </a:r>
          </a:p>
          <a:p>
            <a:r>
              <a:rPr lang="fr-FR" dirty="0"/>
              <a:t>Crampes musculaires</a:t>
            </a:r>
          </a:p>
        </p:txBody>
      </p:sp>
      <p:sp>
        <p:nvSpPr>
          <p:cNvPr id="3" name="Titre 2"/>
          <p:cNvSpPr>
            <a:spLocks noGrp="1"/>
          </p:cNvSpPr>
          <p:nvPr>
            <p:ph type="title"/>
          </p:nvPr>
        </p:nvSpPr>
        <p:spPr/>
        <p:txBody>
          <a:bodyPr>
            <a:normAutofit fontScale="90000"/>
          </a:bodyPr>
          <a:lstStyle/>
          <a:p>
            <a:r>
              <a:rPr lang="fr-FR" dirty="0"/>
              <a:t>SIGNES LES PLUS COURANT D’UNE DESHYDRATATION</a:t>
            </a:r>
          </a:p>
        </p:txBody>
      </p:sp>
    </p:spTree>
    <p:extLst>
      <p:ext uri="{BB962C8B-B14F-4D97-AF65-F5344CB8AC3E}">
        <p14:creationId xmlns:p14="http://schemas.microsoft.com/office/powerpoint/2010/main" xmlns="" val="12211004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10000"/>
          </a:bodyPr>
          <a:lstStyle/>
          <a:p>
            <a:r>
              <a:rPr lang="fr-FR" dirty="0"/>
              <a:t>Toutes nos structures sont hydratées en particulier nos muscles, nos tendons, nos ligaments …</a:t>
            </a:r>
          </a:p>
          <a:p>
            <a:r>
              <a:rPr lang="fr-FR" dirty="0"/>
              <a:t>Une déshydratation entraine une diminution de la teneur en eau des ces structures, elles vont travailler durant l’effort dans de mauvaises conditions ce qui va entrainer des micro-traumatismes qui à force d’être répétés peuvent arriver à des traumatismes plus graves comme des tendinites à répétition, des ruptures tendineuses ou musculaires que l’on peut voir chez certains sportifs de haut niveau vers 20 ans.</a:t>
            </a:r>
          </a:p>
        </p:txBody>
      </p:sp>
      <p:sp>
        <p:nvSpPr>
          <p:cNvPr id="3" name="Titre 2"/>
          <p:cNvSpPr>
            <a:spLocks noGrp="1"/>
          </p:cNvSpPr>
          <p:nvPr>
            <p:ph type="title"/>
          </p:nvPr>
        </p:nvSpPr>
        <p:spPr/>
        <p:txBody>
          <a:bodyPr>
            <a:normAutofit fontScale="90000"/>
          </a:bodyPr>
          <a:lstStyle/>
          <a:p>
            <a:r>
              <a:rPr lang="fr-FR" dirty="0"/>
              <a:t>DESHYDRATATION CHEZ LE JEUNE</a:t>
            </a:r>
          </a:p>
        </p:txBody>
      </p:sp>
    </p:spTree>
    <p:extLst>
      <p:ext uri="{BB962C8B-B14F-4D97-AF65-F5344CB8AC3E}">
        <p14:creationId xmlns:p14="http://schemas.microsoft.com/office/powerpoint/2010/main" xmlns="" val="15816661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r>
              <a:rPr lang="fr-FR" sz="2000" b="1" dirty="0"/>
              <a:t>Quand on a une sensation de soif lors d’un effort physique on a 30% de filtration rénale en moins ce qui va entrainer une accumulation de déchets dans notre organisme et il va nous falloir beaucoup de temps pour revenir à la normale.</a:t>
            </a:r>
          </a:p>
          <a:p>
            <a:r>
              <a:rPr lang="fr-FR" sz="2000" b="1" dirty="0"/>
              <a:t>L’accumulation des déchets va diminuer notre performance physique et mentale à l’effort et nous faire consommer plus d’énergie, mais cela peut aussi entrainer des lésions sur nos organes qui peuvent être irréversibles et entrainer l’apparition de pathologies.</a:t>
            </a:r>
          </a:p>
          <a:p>
            <a:r>
              <a:rPr lang="fr-FR" sz="2000" b="1" u="sng" dirty="0"/>
              <a:t>Attention</a:t>
            </a:r>
            <a:r>
              <a:rPr lang="fr-FR" sz="2000" b="1" dirty="0"/>
              <a:t> ceci peut aussi être aggravé par la prise de certains  médicaments</a:t>
            </a:r>
          </a:p>
        </p:txBody>
      </p:sp>
      <p:sp>
        <p:nvSpPr>
          <p:cNvPr id="3" name="Titre 2"/>
          <p:cNvSpPr>
            <a:spLocks noGrp="1"/>
          </p:cNvSpPr>
          <p:nvPr>
            <p:ph type="title"/>
          </p:nvPr>
        </p:nvSpPr>
        <p:spPr/>
        <p:txBody>
          <a:bodyPr>
            <a:normAutofit fontScale="90000"/>
          </a:bodyPr>
          <a:lstStyle/>
          <a:p>
            <a:r>
              <a:rPr lang="fr-FR" dirty="0"/>
              <a:t>DESHYDRATATION CHEZ LE SUJET DE PLUS DE 55 ANS</a:t>
            </a:r>
          </a:p>
        </p:txBody>
      </p:sp>
    </p:spTree>
    <p:extLst>
      <p:ext uri="{BB962C8B-B14F-4D97-AF65-F5344CB8AC3E}">
        <p14:creationId xmlns:p14="http://schemas.microsoft.com/office/powerpoint/2010/main" xmlns="" val="18113757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sz="1800" dirty="0"/>
              <a:t>Il faut veiller à avoir une bonne hydratation et </a:t>
            </a:r>
            <a:r>
              <a:rPr lang="fr-FR" sz="1800" b="1" u="sng" dirty="0"/>
              <a:t>cela commence beaucoup plus tôt que le moment de la partie.</a:t>
            </a:r>
          </a:p>
          <a:p>
            <a:r>
              <a:rPr lang="fr-FR" sz="1800" dirty="0"/>
              <a:t>3 à 4 heures avant il faut boire 250 à 500 ml d’eau voir jus de fruits soit 2 tasses.</a:t>
            </a:r>
          </a:p>
          <a:p>
            <a:r>
              <a:rPr lang="fr-FR" sz="1800" dirty="0"/>
              <a:t>1 heure avant boire de nouveau 1 tasse ½ d’eau voir plus si vous n’avez pas uriné</a:t>
            </a:r>
          </a:p>
          <a:p>
            <a:r>
              <a:rPr lang="fr-FR" sz="1800" dirty="0"/>
              <a:t>Durant la partie : boire par petite gorgée toutes les 10 minutes de l’eau en alternance avec une boisson énergisante dés le premier trou jusqu’au 18. Vos urines doivent rester claires et il ne faut surtout </a:t>
            </a:r>
            <a:r>
              <a:rPr lang="fr-FR" sz="1800"/>
              <a:t>pas ressentir la soif.</a:t>
            </a:r>
            <a:endParaRPr lang="fr-FR" sz="1800" dirty="0"/>
          </a:p>
          <a:p>
            <a:r>
              <a:rPr lang="fr-FR" sz="1800" dirty="0"/>
              <a:t>A la fin de la partie, continuer de vous hydrater en particulier avec de l’eau</a:t>
            </a:r>
          </a:p>
          <a:p>
            <a:endParaRPr lang="fr-FR" dirty="0"/>
          </a:p>
        </p:txBody>
      </p:sp>
      <p:sp>
        <p:nvSpPr>
          <p:cNvPr id="3" name="Titre 2"/>
          <p:cNvSpPr>
            <a:spLocks noGrp="1"/>
          </p:cNvSpPr>
          <p:nvPr>
            <p:ph type="title"/>
          </p:nvPr>
        </p:nvSpPr>
        <p:spPr/>
        <p:txBody>
          <a:bodyPr/>
          <a:lstStyle/>
          <a:p>
            <a:r>
              <a:rPr lang="fr-FR" dirty="0"/>
              <a:t>ALORS QUE FAIRE?</a:t>
            </a:r>
          </a:p>
        </p:txBody>
      </p:sp>
    </p:spTree>
    <p:extLst>
      <p:ext uri="{BB962C8B-B14F-4D97-AF65-F5344CB8AC3E}">
        <p14:creationId xmlns:p14="http://schemas.microsoft.com/office/powerpoint/2010/main" xmlns="" val="15198419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t>Les boissons gazeuses, les jus de fruits, les boissons aromatisées aux fruits, la limonade: elles mettent du temps à être absorbées par l’estomac et donne un risque d’hypoglycémie réactive par leur forte concentration en sucre.</a:t>
            </a:r>
          </a:p>
          <a:p>
            <a:r>
              <a:rPr lang="fr-FR" dirty="0"/>
              <a:t>Les boissons énergisantes à forte contenance en sucre et en caféine pour les même raisons.</a:t>
            </a:r>
          </a:p>
        </p:txBody>
      </p:sp>
      <p:sp>
        <p:nvSpPr>
          <p:cNvPr id="3" name="Titre 2"/>
          <p:cNvSpPr>
            <a:spLocks noGrp="1"/>
          </p:cNvSpPr>
          <p:nvPr>
            <p:ph type="title"/>
          </p:nvPr>
        </p:nvSpPr>
        <p:spPr/>
        <p:txBody>
          <a:bodyPr>
            <a:normAutofit fontScale="90000"/>
          </a:bodyPr>
          <a:lstStyle/>
          <a:p>
            <a:r>
              <a:rPr lang="fr-FR" dirty="0"/>
              <a:t>CE QU’IL FAUT </a:t>
            </a:r>
            <a:r>
              <a:rPr lang="fr-FR"/>
              <a:t>EVITER PENDANT </a:t>
            </a:r>
            <a:r>
              <a:rPr lang="fr-FR" dirty="0"/>
              <a:t>L’EFFORT!</a:t>
            </a:r>
          </a:p>
        </p:txBody>
      </p:sp>
    </p:spTree>
    <p:extLst>
      <p:ext uri="{BB962C8B-B14F-4D97-AF65-F5344CB8AC3E}">
        <p14:creationId xmlns:p14="http://schemas.microsoft.com/office/powerpoint/2010/main" xmlns="" val="34062483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a:t>Commencer à vous hydrater plusieurs heures avant votre effort physique.</a:t>
            </a:r>
          </a:p>
          <a:p>
            <a:r>
              <a:rPr lang="fr-FR" dirty="0"/>
              <a:t>Hydrater vous durant votre practice .</a:t>
            </a:r>
          </a:p>
          <a:p>
            <a:r>
              <a:rPr lang="fr-FR" dirty="0"/>
              <a:t>Prenez une gorgée avant chaque coup en alternant eau et boisson énergisante ceci afin de maintenir un taux d’hydratation constant durant toute la partie.</a:t>
            </a:r>
          </a:p>
          <a:p>
            <a:r>
              <a:rPr lang="fr-FR" dirty="0"/>
              <a:t>Continuer de vous hydrater après votre partie en négligeant pas l’eau même si certains préfère une boisson à base de houblon!</a:t>
            </a:r>
          </a:p>
        </p:txBody>
      </p:sp>
      <p:sp>
        <p:nvSpPr>
          <p:cNvPr id="3" name="Titre 2"/>
          <p:cNvSpPr>
            <a:spLocks noGrp="1"/>
          </p:cNvSpPr>
          <p:nvPr>
            <p:ph type="title"/>
          </p:nvPr>
        </p:nvSpPr>
        <p:spPr/>
        <p:txBody>
          <a:bodyPr/>
          <a:lstStyle/>
          <a:p>
            <a:r>
              <a:rPr lang="fr-FR" dirty="0"/>
              <a:t>EN RESUME</a:t>
            </a:r>
          </a:p>
        </p:txBody>
      </p:sp>
    </p:spTree>
    <p:extLst>
      <p:ext uri="{BB962C8B-B14F-4D97-AF65-F5344CB8AC3E}">
        <p14:creationId xmlns:p14="http://schemas.microsoft.com/office/powerpoint/2010/main" xmlns="" val="29795305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101</TotalTime>
  <Words>606</Words>
  <Application>Microsoft Office PowerPoint</Application>
  <PresentationFormat>Affichage à l'écran (4:3)</PresentationFormat>
  <Paragraphs>40</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Vagues</vt:lpstr>
      <vt:lpstr>HYDRATATION ET GOLF</vt:lpstr>
      <vt:lpstr>Quelques généralités</vt:lpstr>
      <vt:lpstr>QUELQUES GENERALITES (2)</vt:lpstr>
      <vt:lpstr>SIGNES LES PLUS COURANT D’UNE DESHYDRATATION</vt:lpstr>
      <vt:lpstr>DESHYDRATATION CHEZ LE JEUNE</vt:lpstr>
      <vt:lpstr>DESHYDRATATION CHEZ LE SUJET DE PLUS DE 55 ANS</vt:lpstr>
      <vt:lpstr>ALORS QUE FAIRE?</vt:lpstr>
      <vt:lpstr>CE QU’IL FAUT EVITER PENDANT L’EFFORT!</vt:lpstr>
      <vt:lpstr>EN RESUME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HYDRATATION ET GOLF</dc:title>
  <dc:creator>Olivier Vives</dc:creator>
  <cp:lastModifiedBy>Monique</cp:lastModifiedBy>
  <cp:revision>13</cp:revision>
  <dcterms:created xsi:type="dcterms:W3CDTF">2018-09-06T10:55:30Z</dcterms:created>
  <dcterms:modified xsi:type="dcterms:W3CDTF">2018-10-18T13:27:52Z</dcterms:modified>
</cp:coreProperties>
</file>